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ar-IQ" sz="4400" b="1" u="sng" dirty="0" smtClean="0">
                <a:solidFill>
                  <a:srgbClr val="FF0000"/>
                </a:solidFill>
              </a:rPr>
              <a:t>مفردات المنهج النظري لمقرر الاستكشاف </a:t>
            </a:r>
            <a:r>
              <a:rPr lang="ar-IQ" sz="4400" b="1" u="sng" dirty="0" err="1" smtClean="0">
                <a:solidFill>
                  <a:srgbClr val="FF0000"/>
                </a:solidFill>
              </a:rPr>
              <a:t>الجيوكيميائي</a:t>
            </a:r>
            <a:r>
              <a:rPr lang="ar-IQ" sz="4400" b="1" u="sng" dirty="0" smtClean="0">
                <a:solidFill>
                  <a:srgbClr val="FF0000"/>
                </a:solidFill>
              </a:rPr>
              <a:t>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lvl="0" algn="r"/>
            <a:r>
              <a:rPr lang="ar-IQ" sz="4000" b="1" dirty="0" smtClean="0"/>
              <a:t>مقدمة عامه وتعريفية عن المنهج </a:t>
            </a:r>
            <a:r>
              <a:rPr lang="ar-IQ" sz="4000" b="1" dirty="0" err="1" smtClean="0"/>
              <a:t>وابعادة</a:t>
            </a:r>
            <a:r>
              <a:rPr lang="ar-IQ" sz="4000" b="1" dirty="0" smtClean="0"/>
              <a:t> العملية والتطبيقية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مبادئ أساسية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البيئات الجيوكيميائية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الانتشار والحركة الجيوكيميائية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البيئة الجيوكيميائية الرئيسية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صيغ الانتشار الرئيسي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البيئة الجيوكيميائية الثانوية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عمليات </a:t>
            </a:r>
            <a:r>
              <a:rPr lang="ar-IQ" sz="4000" b="1" dirty="0" err="1" smtClean="0"/>
              <a:t>التجوية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التربة وتصنيفها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البيئة الجيوكيميائية الثانوية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صيغ الانتشار الثانوي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التحري </a:t>
            </a:r>
            <a:r>
              <a:rPr lang="ar-IQ" sz="4000" b="1" dirty="0" err="1" smtClean="0"/>
              <a:t>البايوجيوكيميائي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نماذج الاستكشاف </a:t>
            </a:r>
            <a:r>
              <a:rPr lang="ar-IQ" sz="4000" b="1" dirty="0" err="1" smtClean="0"/>
              <a:t>الجيوكيميائي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طرق المسح </a:t>
            </a:r>
            <a:r>
              <a:rPr lang="ar-IQ" sz="4000" b="1" dirty="0" err="1" smtClean="0"/>
              <a:t>الجيوكيميائي</a:t>
            </a:r>
            <a:r>
              <a:rPr lang="ar-IQ" sz="4000" b="1" dirty="0" smtClean="0"/>
              <a:t> وتصنيفها والأعمال الحقلية</a:t>
            </a:r>
            <a:endParaRPr lang="en-US" sz="4000" b="1" dirty="0" smtClean="0"/>
          </a:p>
          <a:p>
            <a:pPr lvl="0" algn="r"/>
            <a:r>
              <a:rPr lang="ar-IQ" sz="4000" b="1" dirty="0" smtClean="0"/>
              <a:t>طرق التحليل الكيميائي</a:t>
            </a:r>
            <a:endParaRPr lang="en-US" sz="4000" b="1" dirty="0" smtClean="0"/>
          </a:p>
          <a:p>
            <a:pPr algn="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عرض على الشاشة (3:4)‏</PresentationFormat>
  <Paragraphs>18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harith</dc:creator>
  <cp:lastModifiedBy>Harith</cp:lastModifiedBy>
  <cp:revision>1</cp:revision>
  <dcterms:created xsi:type="dcterms:W3CDTF">2019-08-31T18:28:02Z</dcterms:created>
  <dcterms:modified xsi:type="dcterms:W3CDTF">2019-08-31T18:29:03Z</dcterms:modified>
</cp:coreProperties>
</file>